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1A279A-4FF8-45A0-AB9D-7536EB1D6CD6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F30FCA-539F-459E-BF88-80822B879E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  <p:sndAc>
      <p:stSnd>
        <p:snd r:embed="rId13" name="chimes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oJKpcfm1qD4?version=3&amp;hl=en_US&amp;rel=0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books.about.com/od/authorsillustrato/a/berenstainbears_2.htm" TargetMode="External"/><Relationship Id="rId7" Type="http://schemas.openxmlformats.org/officeDocument/2006/relationships/hyperlink" Target="http://en.wikipedia.org/wiki/Berenstain_Bear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tan_and_Jan_Berenstain" TargetMode="External"/><Relationship Id="rId5" Type="http://schemas.openxmlformats.org/officeDocument/2006/relationships/hyperlink" Target="http://en.wikipedia.org/wiki/The_Big_Honey_Hunt" TargetMode="External"/><Relationship Id="rId4" Type="http://schemas.openxmlformats.org/officeDocument/2006/relationships/hyperlink" Target="http://www.youtube.com/watch?v=oJKpcfm1qD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Berenstain</a:t>
            </a:r>
            <a:r>
              <a:rPr lang="en-US" dirty="0" smtClean="0"/>
              <a:t> Bear Slideshow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Nikki and Lisa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385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6126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wrote and illustrated the </a:t>
            </a:r>
            <a:r>
              <a:rPr lang="en-US" dirty="0" err="1" smtClean="0"/>
              <a:t>Berenstain</a:t>
            </a:r>
            <a:r>
              <a:rPr lang="en-US" dirty="0" smtClean="0"/>
              <a:t> Bears?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 and Jan </a:t>
            </a:r>
            <a:r>
              <a:rPr lang="en-US" dirty="0" err="1" smtClean="0"/>
              <a:t>Berenstain</a:t>
            </a:r>
            <a:endParaRPr lang="en-US" dirty="0" smtClean="0"/>
          </a:p>
          <a:p>
            <a:r>
              <a:rPr lang="en-US" dirty="0" smtClean="0"/>
              <a:t>Both were the authors and illustrators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08883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Co-Authors meet?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Stanley and Janice met in 1941 on the first day of drawing class at Philadelphia Museum School of Industrial Art</a:t>
            </a:r>
          </a:p>
          <a:p>
            <a:pPr marL="457200" indent="-457200"/>
            <a:r>
              <a:rPr lang="en-US" dirty="0" smtClean="0"/>
              <a:t>Stan and Jan formed an immediate bond</a:t>
            </a:r>
          </a:p>
          <a:p>
            <a:pPr marL="457200" indent="-457200"/>
            <a:r>
              <a:rPr lang="en-US" dirty="0" smtClean="0"/>
              <a:t>The two married in 1946</a:t>
            </a:r>
          </a:p>
        </p:txBody>
      </p:sp>
    </p:spTree>
    <p:extLst>
      <p:ext uri="{BB962C8B-B14F-4D97-AF65-F5344CB8AC3E}">
        <p14:creationId xmlns:p14="http://schemas.microsoft.com/office/powerpoint/2010/main" val="2708810129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first book the couple wrote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Honey Hunt</a:t>
            </a:r>
          </a:p>
          <a:p>
            <a:r>
              <a:rPr lang="en-US" dirty="0" smtClean="0"/>
              <a:t>The book was written in 1962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438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0620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write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Teaches a lesson in everyday settings</a:t>
            </a:r>
          </a:p>
          <a:p>
            <a:r>
              <a:rPr lang="en-US" dirty="0" smtClean="0"/>
              <a:t>Easily relatable</a:t>
            </a:r>
          </a:p>
          <a:p>
            <a:r>
              <a:rPr lang="en-US" dirty="0" smtClean="0"/>
              <a:t>Funny stories</a:t>
            </a:r>
          </a:p>
          <a:p>
            <a:r>
              <a:rPr lang="en-US" dirty="0" smtClean="0"/>
              <a:t>Over 200 different titles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1962150" cy="197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4761"/>
            <a:ext cx="2055525" cy="208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81724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Berenstain</a:t>
            </a:r>
            <a:r>
              <a:rPr lang="en-US" dirty="0" smtClean="0"/>
              <a:t> Bears Theme Song</a:t>
            </a:r>
            <a:endParaRPr lang="en-US" dirty="0"/>
          </a:p>
        </p:txBody>
      </p:sp>
      <p:pic>
        <p:nvPicPr>
          <p:cNvPr id="5" name="oJKpcfm1qD4?version=3&amp;hl=en_US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22098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518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3"/>
              </a:rPr>
              <a:t>http://childrensbooks.about.com/od/authorsillustrato/a/berenstainbears_2.htm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http://www.youtube.com/watch?v=oJKpcfm1qD4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http://en.wikipedia.org/wiki/The_Big_Honey_Hunt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http://en.wikipedia.org/wiki/Stan_and_Jan_Berenstain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http://en.wikipedia.org/wiki/Berenstain_Bears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1650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</TotalTime>
  <Words>124</Words>
  <Application>Microsoft Office PowerPoint</Application>
  <PresentationFormat>On-screen Show (4:3)</PresentationFormat>
  <Paragraphs>24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Berenstain Bear Slideshow</vt:lpstr>
      <vt:lpstr>Who wrote and illustrated the Berenstain Bears?</vt:lpstr>
      <vt:lpstr>How did the Co-Authors meet?</vt:lpstr>
      <vt:lpstr>What was the first book the couple wrote together?</vt:lpstr>
      <vt:lpstr>What did they write about?</vt:lpstr>
      <vt:lpstr>Berenstain Bears Theme Song</vt:lpstr>
      <vt:lpstr>Sources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Berenstain Bear Slideshow</dc:title>
  <dc:creator>EIU</dc:creator>
  <cp:lastModifiedBy>EIU</cp:lastModifiedBy>
  <cp:revision>7</cp:revision>
  <dcterms:created xsi:type="dcterms:W3CDTF">2012-09-12T21:40:13Z</dcterms:created>
  <dcterms:modified xsi:type="dcterms:W3CDTF">2012-09-19T21:26:23Z</dcterms:modified>
</cp:coreProperties>
</file>